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8" r:id="rId2"/>
    <p:sldId id="280" r:id="rId3"/>
    <p:sldId id="281" r:id="rId4"/>
    <p:sldId id="276" r:id="rId5"/>
    <p:sldId id="283" r:id="rId6"/>
    <p:sldId id="285" r:id="rId7"/>
    <p:sldId id="284" r:id="rId8"/>
    <p:sldId id="286" r:id="rId9"/>
    <p:sldId id="287" r:id="rId10"/>
    <p:sldId id="288" r:id="rId11"/>
    <p:sldId id="289" r:id="rId12"/>
    <p:sldId id="290" r:id="rId13"/>
    <p:sldId id="291" r:id="rId14"/>
    <p:sldId id="293" r:id="rId15"/>
    <p:sldId id="294" r:id="rId16"/>
    <p:sldId id="297" r:id="rId17"/>
    <p:sldId id="30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5" autoAdjust="0"/>
    <p:restoredTop sz="94660"/>
  </p:normalViewPr>
  <p:slideViewPr>
    <p:cSldViewPr snapToGrid="0" showGuides="1">
      <p:cViewPr varScale="1">
        <p:scale>
          <a:sx n="47" d="100"/>
          <a:sy n="47" d="100"/>
        </p:scale>
        <p:origin x="57" y="10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2F7C02-2542-461E-81BB-9D5E20A55232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D418B1-C2D9-486E-A8B1-5E9E9CBD2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68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D5194-66BE-43E4-888A-6D3122D60E4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49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0B1C2A-965E-49BE-87F3-BD53B343B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4FB7F1-2CD1-4DFC-9AA7-81D6466A34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A5ACE-4CC0-44E0-A250-F38076D68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2F3F82-8CAB-41A1-A80E-ED6AE260C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BB6A27-8AC5-435B-9530-7F26200D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900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BA4539-0712-4608-8F1C-3A2F74E50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BD1DA1-0463-4C97-87E4-97DB948FD4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33DEAE-5D9B-45DD-834B-B85A1D01B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92E3BB-F584-4FEC-8E28-592A35FFC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C5A5E8-5EA6-4C91-9CBE-E046129FE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1962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886F65-9459-4E46-967D-6D4FF33B6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602C6F-83CF-4423-8651-3353881D8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B9337-E969-4802-B015-CEF65F726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6A7D57-8324-4A21-B90E-BC8834FE1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503442-FF57-428E-A17B-60BB7E11D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785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C4C96-1BC5-4855-8D3A-F83D2B19F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835592-CDC1-40C4-932B-40033F59A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A7884C-2375-4035-92AA-2944E619E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642888-D692-4C3E-8FF3-E9E6CCE1D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513DB2-6ACC-4B97-8F61-87E504045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969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BD7FF9-A55D-4623-B6F6-FB6B64A5B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25527F-1402-4D24-AE2D-5F6B14336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D62652-702C-4AF2-AD65-75C7D782F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5CC8F8-7ECC-45F4-B2DE-9CE49EA5E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1686EF-066F-401F-9B1C-665B23FFB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773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F54030-48FD-4F96-861C-E0535289B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99BE94-EABC-449C-974B-49B1FD30D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F1122E-4D81-4200-987E-4AD2206B5B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3E196E-1EF0-4554-90E7-20A3003A2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7125A7-EF59-44B8-82A8-AACC7E54A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8C5CB7-59BE-48BA-8A2B-D17602380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356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3A9900-36C8-4CE7-9D99-E52CAEA0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0F4226-386E-48E6-9DBF-CCEDC67C77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6E4441-2514-451B-B32E-BA8B919521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17CA8D-25FA-4E83-A335-ED5822215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4A3695C-C2FA-4B94-A7A1-6F056F98CD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58D2AE-9AAF-4ED0-8966-5BE781057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0861A3-DC25-4B99-8524-9E29D4BA9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0DF0E45-AADE-46BA-B54E-BEA21B230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668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3D5F84-21FF-4DC5-BCF6-23B66E196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2756F6-69BB-4375-9B99-28CAE4A29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1437103-6574-4B0C-B7B0-318F1D0D0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3D9ECA-509E-45A0-882F-B6D98A1A2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002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31736B-94B0-40C9-B403-ED235BB85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8B5EF19-C0A5-4DF8-B985-5B2FDB7C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C7852C-3D16-497A-B31B-70763DB94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0556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922E32-9C54-44D7-9E11-2AC2C1CEE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912116-38CC-404D-9DE3-F3BAACB7E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1F75B90-ECFB-45C5-9A9D-E2C21BCBD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6A409E-E3E0-4CF7-A0EF-FA9384136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310D91-6DD3-4C51-BB6C-8333F1B54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39FF34-51D6-488A-903C-CC06C77F3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407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433614-01B6-4BDB-AC96-3D824B84C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F26280-E116-4D4D-9F32-E26E38B150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F836EA-0999-47F7-8170-518A4FC57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80F1BE-478A-4AD2-B7E0-3041138B0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5F013D-4D59-43B4-9EEE-B9B535322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32DC65-6F6B-486C-8E17-EB567B0F8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713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8EE446F-9AF5-4C3A-AA46-C8BC2A79A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1EEF76-C587-48EF-85C0-2BA9CCB6B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E43F8E-CF13-4741-8539-3BB7896489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A4889-FF6F-40B3-AE78-46C4F1F11279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177D81-19A2-49FF-9BF2-700FF0158A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9F4DB2-3169-46E0-83E6-27230519AD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71A1A-1B83-44F7-9FC3-FDC0A2D4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0195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사람, 스크린샷, 남자, 모니터이(가) 표시된 사진&#10;&#10;자동 생성된 설명">
            <a:extLst>
              <a:ext uri="{FF2B5EF4-FFF2-40B4-BE49-F238E27FC236}">
                <a16:creationId xmlns:a16="http://schemas.microsoft.com/office/drawing/2014/main" id="{D8BC54DE-AF18-4388-98C6-677D601919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092"/>
            <a:ext cx="12192000" cy="654381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E377155-BBEE-464D-AD95-259BD2E63E9A}"/>
              </a:ext>
            </a:extLst>
          </p:cNvPr>
          <p:cNvSpPr/>
          <p:nvPr/>
        </p:nvSpPr>
        <p:spPr>
          <a:xfrm>
            <a:off x="2206607" y="3296221"/>
            <a:ext cx="1533125" cy="41065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324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, 컴퓨터, 화면이(가) 표시된 사진&#10;&#10;자동 생성된 설명">
            <a:extLst>
              <a:ext uri="{FF2B5EF4-FFF2-40B4-BE49-F238E27FC236}">
                <a16:creationId xmlns:a16="http://schemas.microsoft.com/office/drawing/2014/main" id="{274A47C8-5D03-41C1-8C42-6A49BAE278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959"/>
            <a:ext cx="12192000" cy="649808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C7C6361-62BD-45EE-8820-E1CB3607294B}"/>
              </a:ext>
            </a:extLst>
          </p:cNvPr>
          <p:cNvSpPr/>
          <p:nvPr/>
        </p:nvSpPr>
        <p:spPr>
          <a:xfrm>
            <a:off x="2891037" y="3794484"/>
            <a:ext cx="3126482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C00017B-048F-4BDE-856A-EBF5717E5EEF}"/>
              </a:ext>
            </a:extLst>
          </p:cNvPr>
          <p:cNvSpPr/>
          <p:nvPr/>
        </p:nvSpPr>
        <p:spPr>
          <a:xfrm>
            <a:off x="2283263" y="5546628"/>
            <a:ext cx="936302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915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, 모니터, 컴퓨터, 화면이(가) 표시된 사진&#10;&#10;자동 생성된 설명">
            <a:extLst>
              <a:ext uri="{FF2B5EF4-FFF2-40B4-BE49-F238E27FC236}">
                <a16:creationId xmlns:a16="http://schemas.microsoft.com/office/drawing/2014/main" id="{CEEC0429-86A6-4A5D-8C96-253B9661A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431"/>
            <a:ext cx="12192000" cy="651713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E74E004-1B61-426F-ABE6-98EB26421F1F}"/>
              </a:ext>
            </a:extLst>
          </p:cNvPr>
          <p:cNvSpPr/>
          <p:nvPr/>
        </p:nvSpPr>
        <p:spPr>
          <a:xfrm>
            <a:off x="2283263" y="5546628"/>
            <a:ext cx="936302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26F518-A24E-427E-8791-BF3B16D6EAE9}"/>
              </a:ext>
            </a:extLst>
          </p:cNvPr>
          <p:cNvSpPr/>
          <p:nvPr/>
        </p:nvSpPr>
        <p:spPr>
          <a:xfrm>
            <a:off x="3219565" y="4176854"/>
            <a:ext cx="2113522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9C54D27-0C4F-483A-9ABD-47070859F919}"/>
              </a:ext>
            </a:extLst>
          </p:cNvPr>
          <p:cNvSpPr/>
          <p:nvPr/>
        </p:nvSpPr>
        <p:spPr>
          <a:xfrm>
            <a:off x="7850881" y="3010582"/>
            <a:ext cx="1605219" cy="143000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638B2AB-2C38-4AB2-9DAF-C881BE728ABC}"/>
              </a:ext>
            </a:extLst>
          </p:cNvPr>
          <p:cNvSpPr/>
          <p:nvPr/>
        </p:nvSpPr>
        <p:spPr>
          <a:xfrm>
            <a:off x="3219565" y="2955828"/>
            <a:ext cx="3487860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819133-BE88-42F4-95ED-14BD9C881D3D}"/>
              </a:ext>
            </a:extLst>
          </p:cNvPr>
          <p:cNvSpPr/>
          <p:nvPr/>
        </p:nvSpPr>
        <p:spPr>
          <a:xfrm>
            <a:off x="3219565" y="3358272"/>
            <a:ext cx="3487860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019ACD2-4136-49F3-9F00-3035E512EEC9}"/>
              </a:ext>
            </a:extLst>
          </p:cNvPr>
          <p:cNvSpPr/>
          <p:nvPr/>
        </p:nvSpPr>
        <p:spPr>
          <a:xfrm>
            <a:off x="3219565" y="3774410"/>
            <a:ext cx="3487860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798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, 컴퓨터, 화면이(가) 표시된 사진&#10;&#10;자동 생성된 설명">
            <a:extLst>
              <a:ext uri="{FF2B5EF4-FFF2-40B4-BE49-F238E27FC236}">
                <a16:creationId xmlns:a16="http://schemas.microsoft.com/office/drawing/2014/main" id="{CDC8200B-B0A7-4182-A9B9-184084046A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375"/>
            <a:ext cx="12192000" cy="655524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DDEC6A5-768A-49D5-9CAE-136479E1F538}"/>
              </a:ext>
            </a:extLst>
          </p:cNvPr>
          <p:cNvSpPr/>
          <p:nvPr/>
        </p:nvSpPr>
        <p:spPr>
          <a:xfrm>
            <a:off x="2896513" y="2950353"/>
            <a:ext cx="3126481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F80DFB-EFEB-4078-9473-B8CA0083CBE0}"/>
              </a:ext>
            </a:extLst>
          </p:cNvPr>
          <p:cNvSpPr/>
          <p:nvPr/>
        </p:nvSpPr>
        <p:spPr>
          <a:xfrm>
            <a:off x="2896513" y="3371962"/>
            <a:ext cx="3126481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972944-C18F-431E-8B59-85F7802512D6}"/>
              </a:ext>
            </a:extLst>
          </p:cNvPr>
          <p:cNvSpPr/>
          <p:nvPr/>
        </p:nvSpPr>
        <p:spPr>
          <a:xfrm>
            <a:off x="2896513" y="3737905"/>
            <a:ext cx="3126481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6615E40-0B59-466F-874C-D2E18D8BA4EC}"/>
              </a:ext>
            </a:extLst>
          </p:cNvPr>
          <p:cNvSpPr/>
          <p:nvPr/>
        </p:nvSpPr>
        <p:spPr>
          <a:xfrm>
            <a:off x="2283263" y="5546628"/>
            <a:ext cx="936302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523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, 컴퓨터이(가) 표시된 사진&#10;&#10;자동 생성된 설명">
            <a:extLst>
              <a:ext uri="{FF2B5EF4-FFF2-40B4-BE49-F238E27FC236}">
                <a16:creationId xmlns:a16="http://schemas.microsoft.com/office/drawing/2014/main" id="{82943E18-D037-4FF5-B150-285A56CD3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904"/>
            <a:ext cx="12192000" cy="653619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567A2D7-EBF7-4BA0-ABC5-19F14EA0E863}"/>
              </a:ext>
            </a:extLst>
          </p:cNvPr>
          <p:cNvSpPr/>
          <p:nvPr/>
        </p:nvSpPr>
        <p:spPr>
          <a:xfrm>
            <a:off x="2283263" y="5546628"/>
            <a:ext cx="936302" cy="2080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875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0AA783E9-81AD-4D3B-ABE9-F327E7563D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564"/>
            <a:ext cx="12192000" cy="656287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A524CFF-0613-4ACB-8578-11DE177AA793}"/>
              </a:ext>
            </a:extLst>
          </p:cNvPr>
          <p:cNvSpPr/>
          <p:nvPr/>
        </p:nvSpPr>
        <p:spPr>
          <a:xfrm>
            <a:off x="427086" y="2179229"/>
            <a:ext cx="1341484" cy="1330534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989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09CA91A2-3116-449A-A177-1D2474725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09"/>
            <a:ext cx="12192000" cy="653238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29FA674-DEDE-4B68-8BD0-984976F11D33}"/>
              </a:ext>
            </a:extLst>
          </p:cNvPr>
          <p:cNvSpPr/>
          <p:nvPr/>
        </p:nvSpPr>
        <p:spPr>
          <a:xfrm>
            <a:off x="1308632" y="1713813"/>
            <a:ext cx="9587511" cy="218470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660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스크린샷, 컴퓨터, 모니터, 화면이(가) 표시된 사진&#10;&#10;자동 생성된 설명">
            <a:extLst>
              <a:ext uri="{FF2B5EF4-FFF2-40B4-BE49-F238E27FC236}">
                <a16:creationId xmlns:a16="http://schemas.microsoft.com/office/drawing/2014/main" id="{0529984E-DC7B-4D7B-BA87-255AB8A05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9488"/>
            <a:ext cx="12192000" cy="647902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9F609BB-01A8-42F8-92C5-0CA10F075017}"/>
              </a:ext>
            </a:extLst>
          </p:cNvPr>
          <p:cNvSpPr/>
          <p:nvPr/>
        </p:nvSpPr>
        <p:spPr>
          <a:xfrm>
            <a:off x="7787552" y="2975933"/>
            <a:ext cx="1564677" cy="154174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53FB02C-C147-434D-9F7C-ECB21B9B2022}"/>
              </a:ext>
            </a:extLst>
          </p:cNvPr>
          <p:cNvSpPr/>
          <p:nvPr/>
        </p:nvSpPr>
        <p:spPr>
          <a:xfrm>
            <a:off x="3177766" y="4635375"/>
            <a:ext cx="3467478" cy="19917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D5F17F-B378-47B0-8017-7854FB41DCB6}"/>
              </a:ext>
            </a:extLst>
          </p:cNvPr>
          <p:cNvSpPr/>
          <p:nvPr/>
        </p:nvSpPr>
        <p:spPr>
          <a:xfrm>
            <a:off x="3177766" y="2975933"/>
            <a:ext cx="3467478" cy="19917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9710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8254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, 컴퓨터이(가) 표시된 사진&#10;&#10;자동 생성된 설명">
            <a:extLst>
              <a:ext uri="{FF2B5EF4-FFF2-40B4-BE49-F238E27FC236}">
                <a16:creationId xmlns:a16="http://schemas.microsoft.com/office/drawing/2014/main" id="{FDCAFE02-62A0-40DC-81B8-ADD9BDF867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526"/>
            <a:ext cx="12192000" cy="652094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5E3F514-FC3F-49A4-822F-E43AEA7433B7}"/>
              </a:ext>
            </a:extLst>
          </p:cNvPr>
          <p:cNvSpPr/>
          <p:nvPr/>
        </p:nvSpPr>
        <p:spPr>
          <a:xfrm>
            <a:off x="2212083" y="2442051"/>
            <a:ext cx="1363385" cy="26282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72F1F7C-E636-448D-88C0-D0D2744DA4B7}"/>
              </a:ext>
            </a:extLst>
          </p:cNvPr>
          <p:cNvSpPr/>
          <p:nvPr/>
        </p:nvSpPr>
        <p:spPr>
          <a:xfrm>
            <a:off x="8076289" y="3882093"/>
            <a:ext cx="1757618" cy="129220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705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260C0A78-54BC-4C6C-A62B-E10E5404D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187"/>
            <a:ext cx="12192000" cy="654762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179E7CC-E0D6-49F8-B495-D55BD0DD4CD6}"/>
              </a:ext>
            </a:extLst>
          </p:cNvPr>
          <p:cNvSpPr/>
          <p:nvPr/>
        </p:nvSpPr>
        <p:spPr>
          <a:xfrm>
            <a:off x="0" y="1653586"/>
            <a:ext cx="1823325" cy="37233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920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, 컴퓨터이(가) 표시된 사진&#10;&#10;자동 생성된 설명">
            <a:extLst>
              <a:ext uri="{FF2B5EF4-FFF2-40B4-BE49-F238E27FC236}">
                <a16:creationId xmlns:a16="http://schemas.microsoft.com/office/drawing/2014/main" id="{B508F029-48CD-49A2-8017-6C1E08639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564"/>
            <a:ext cx="12192000" cy="656287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CD9FC08-22EB-48A7-AF7F-C7B2D55B0082}"/>
              </a:ext>
            </a:extLst>
          </p:cNvPr>
          <p:cNvSpPr/>
          <p:nvPr/>
        </p:nvSpPr>
        <p:spPr>
          <a:xfrm>
            <a:off x="0" y="1653586"/>
            <a:ext cx="1823325" cy="37233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701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, 컴퓨터이(가) 표시된 사진&#10;&#10;자동 생성된 설명">
            <a:extLst>
              <a:ext uri="{FF2B5EF4-FFF2-40B4-BE49-F238E27FC236}">
                <a16:creationId xmlns:a16="http://schemas.microsoft.com/office/drawing/2014/main" id="{FCAC5208-1B0A-4A06-A837-6B9375B69F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659"/>
            <a:ext cx="12192000" cy="656668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4C5B8890-C5DD-47A7-979A-A106FC08AD52}"/>
              </a:ext>
            </a:extLst>
          </p:cNvPr>
          <p:cNvSpPr/>
          <p:nvPr/>
        </p:nvSpPr>
        <p:spPr>
          <a:xfrm>
            <a:off x="0" y="1653586"/>
            <a:ext cx="1823325" cy="37233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BA2C40D-E58F-46A9-AC02-D749C6DDB664}"/>
              </a:ext>
            </a:extLst>
          </p:cNvPr>
          <p:cNvSpPr/>
          <p:nvPr/>
        </p:nvSpPr>
        <p:spPr>
          <a:xfrm>
            <a:off x="5184337" y="2025915"/>
            <a:ext cx="2848147" cy="131958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424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, 컴퓨터, 화면이(가) 표시된 사진&#10;&#10;자동 생성된 설명">
            <a:extLst>
              <a:ext uri="{FF2B5EF4-FFF2-40B4-BE49-F238E27FC236}">
                <a16:creationId xmlns:a16="http://schemas.microsoft.com/office/drawing/2014/main" id="{24A2CA81-1B52-48EF-B77E-66B8EA7ED2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187"/>
            <a:ext cx="12192000" cy="654762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4115C67-5A3E-42A0-87FD-8668C413C808}"/>
              </a:ext>
            </a:extLst>
          </p:cNvPr>
          <p:cNvSpPr/>
          <p:nvPr/>
        </p:nvSpPr>
        <p:spPr>
          <a:xfrm>
            <a:off x="0" y="1653586"/>
            <a:ext cx="1823325" cy="37233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2ED6C40-F5F9-414D-B7A7-F4A3FDAF308C}"/>
              </a:ext>
            </a:extLst>
          </p:cNvPr>
          <p:cNvSpPr/>
          <p:nvPr/>
        </p:nvSpPr>
        <p:spPr>
          <a:xfrm>
            <a:off x="7423798" y="3760721"/>
            <a:ext cx="1019346" cy="37233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261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, 화면, 컴퓨터이(가) 표시된 사진&#10;&#10;자동 생성된 설명">
            <a:extLst>
              <a:ext uri="{FF2B5EF4-FFF2-40B4-BE49-F238E27FC236}">
                <a16:creationId xmlns:a16="http://schemas.microsoft.com/office/drawing/2014/main" id="{E3410754-CD9F-4A69-8298-0D7E20D385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243"/>
            <a:ext cx="12192000" cy="650951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4F9018B-0849-4762-96C1-B93850C409F6}"/>
              </a:ext>
            </a:extLst>
          </p:cNvPr>
          <p:cNvSpPr/>
          <p:nvPr/>
        </p:nvSpPr>
        <p:spPr>
          <a:xfrm>
            <a:off x="5830442" y="3662163"/>
            <a:ext cx="5317572" cy="29111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10E1C9F-AECA-4E83-996E-61EB303C7726}"/>
              </a:ext>
            </a:extLst>
          </p:cNvPr>
          <p:cNvSpPr/>
          <p:nvPr/>
        </p:nvSpPr>
        <p:spPr>
          <a:xfrm>
            <a:off x="5830442" y="3990689"/>
            <a:ext cx="5317572" cy="34586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1B16A09-2705-45B2-A9C5-B946B7106D13}"/>
              </a:ext>
            </a:extLst>
          </p:cNvPr>
          <p:cNvSpPr/>
          <p:nvPr/>
        </p:nvSpPr>
        <p:spPr>
          <a:xfrm>
            <a:off x="0" y="2787004"/>
            <a:ext cx="1823325" cy="37233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715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1209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084FB2E0-A32C-4225-9181-6BB86F38C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526"/>
            <a:ext cx="12192000" cy="652094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5539DDF-72F1-436D-8E39-79FF66EE9366}"/>
              </a:ext>
            </a:extLst>
          </p:cNvPr>
          <p:cNvSpPr/>
          <p:nvPr/>
        </p:nvSpPr>
        <p:spPr>
          <a:xfrm>
            <a:off x="339478" y="3055301"/>
            <a:ext cx="2250410" cy="235444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E09070D-54F4-49A2-AC7D-DAEADAED53B7}"/>
              </a:ext>
            </a:extLst>
          </p:cNvPr>
          <p:cNvSpPr/>
          <p:nvPr/>
        </p:nvSpPr>
        <p:spPr>
          <a:xfrm>
            <a:off x="2025916" y="1774044"/>
            <a:ext cx="2814381" cy="23544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274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</Words>
  <Application>Microsoft Office PowerPoint</Application>
  <PresentationFormat>와이드스크린</PresentationFormat>
  <Paragraphs>1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YeaJIn</dc:creator>
  <cp:lastModifiedBy>Kim YeaJIn</cp:lastModifiedBy>
  <cp:revision>1</cp:revision>
  <dcterms:created xsi:type="dcterms:W3CDTF">2020-08-27T13:14:07Z</dcterms:created>
  <dcterms:modified xsi:type="dcterms:W3CDTF">2020-08-27T13:15:53Z</dcterms:modified>
</cp:coreProperties>
</file>

<file path=docProps/thumbnail.jpeg>
</file>